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1" r:id="rId3"/>
    <p:sldId id="282" r:id="rId4"/>
    <p:sldId id="284" r:id="rId5"/>
    <p:sldId id="285" r:id="rId6"/>
    <p:sldId id="286" r:id="rId7"/>
    <p:sldId id="287" r:id="rId8"/>
    <p:sldId id="289" r:id="rId9"/>
    <p:sldId id="288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82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1"/>
    <p:restoredTop sz="86373"/>
  </p:normalViewPr>
  <p:slideViewPr>
    <p:cSldViewPr snapToGrid="0">
      <p:cViewPr varScale="1">
        <p:scale>
          <a:sx n="155" d="100"/>
          <a:sy n="155" d="100"/>
        </p:scale>
        <p:origin x="5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59643D-4513-0673-21B3-4EDB70156C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C73C4-89C1-5C0B-36EB-5751E02136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D388-A816-9545-BD84-B194BC70FAB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9825C-8650-F632-F68F-63651228B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E9AE2-91CC-F9D6-D9FA-78E0E02B6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24B17-DA7A-CF4F-BC39-A34106D72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2EF93-0E49-BC4C-BDDB-BFE5ADC007D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4936-00ED-DE4F-BF2B-2E23B724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A5655E-2B89-6D9E-AB20-4A15AB6F9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b="18526"/>
          <a:stretch/>
        </p:blipFill>
        <p:spPr>
          <a:xfrm>
            <a:off x="1535723" y="630218"/>
            <a:ext cx="9355434" cy="38111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8C70698-CFFD-9A6B-3E2A-E532B38C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3" y="4310743"/>
            <a:ext cx="8865506" cy="1505857"/>
          </a:xfrm>
        </p:spPr>
        <p:txBody>
          <a:bodyPr anchor="b"/>
          <a:lstStyle/>
          <a:p>
            <a:r>
              <a:rPr lang="en-US" dirty="0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D0717AD-1D53-2762-20F6-567B6EA8C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1943" y="5816601"/>
            <a:ext cx="8865506" cy="10414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Day, Mon. 2023 – 12:00 p.m.</a:t>
            </a:r>
          </a:p>
        </p:txBody>
      </p:sp>
    </p:spTree>
    <p:extLst>
      <p:ext uri="{BB962C8B-B14F-4D97-AF65-F5344CB8AC3E}">
        <p14:creationId xmlns:p14="http://schemas.microsoft.com/office/powerpoint/2010/main" val="179486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F637-BEA1-E0BA-7679-499672AC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16" y="365125"/>
            <a:ext cx="1040897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9ACBA-0B89-D27D-07FB-2B0762327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416" y="1681163"/>
            <a:ext cx="51843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FB604-00CA-392E-9089-AEF01FDF5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6416" y="2505075"/>
            <a:ext cx="5184338" cy="3298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3E577-4086-E0DA-15A6-CC0341CEB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462" y="1681163"/>
            <a:ext cx="51843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E65A1-A046-D4CC-4025-AA7AFDEA7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462" y="2505075"/>
            <a:ext cx="5184338" cy="32989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0D9DE-E2B7-2F11-93A2-9C1BAFF6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3DB42-20E7-E432-3016-77F8871B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79736-CF48-5C0E-8305-D81895E3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1232-1546-F3B1-0BFC-2AEB4271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2E15F-528E-E805-7F87-5CF7A1C4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A3D96-DC88-631A-54D3-F166169B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EF52B-9C49-7F26-584F-5AFC3AF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696C1-4D5E-56F2-831F-B483136D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BDBB9-5005-093F-E6D4-48F35AC4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2041E-4701-914E-98B4-8332D628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D35C-2B47-0F46-9B88-BEEAC8BC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137138"/>
            <a:ext cx="3726996" cy="920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6F3A-60FC-3720-CC3A-C03BD79C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43354"/>
            <a:ext cx="6172200" cy="48176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2F17-929E-E260-31E0-75796CD9C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235036"/>
            <a:ext cx="3726996" cy="2192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34569-E7E9-B270-2AB8-21FC4AC3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F4FB4-2C42-9F46-210C-9D7C23CD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6D4D-2F05-00B7-648B-87CDA6E9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5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800-117D-B8A0-576E-65757480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987424"/>
            <a:ext cx="369433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A538E-4AD6-27F1-1415-8A5B9EA10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43940-F124-9B14-A282-242C9A577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686" y="2192216"/>
            <a:ext cx="3694339" cy="36767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2593C-98E7-A4D3-3099-D45B243B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13351-592D-D12D-D715-79E48808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903C0-8711-503E-680D-2E5E1361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3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4D6A-CD51-E7E9-2073-B1174CD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9D3B6-99E9-0D48-01DF-C5039EDB4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54C1-C946-2D59-F4A6-FA0B6676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74392-7209-1A4C-8FCD-919383F3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A7BF-36F5-97FE-6CD2-77C5A567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- 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648" y="1"/>
            <a:ext cx="5467352" cy="6857999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C72DB-4DA1-91FC-DD3D-9EFA3D360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7552" y="2324100"/>
            <a:ext cx="4114800" cy="2057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CEF4A6-0D06-AC6D-672B-387791A3FF74}"/>
              </a:ext>
            </a:extLst>
          </p:cNvPr>
          <p:cNvCxnSpPr/>
          <p:nvPr userDrawn="1"/>
        </p:nvCxnSpPr>
        <p:spPr>
          <a:xfrm>
            <a:off x="6477000" y="2324100"/>
            <a:ext cx="0" cy="237490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6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A1BDA-1C54-48AE-F56E-356A8F1DC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AA127-32E7-455F-5DB0-9D7C0DEDA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4D689-F9C7-CCE1-99B5-2C4EEF15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704A2-01D9-9159-AAD0-B5C41513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48A1-57D8-B4F2-6428-53361777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C00E50-7E0A-8E94-8A92-9EFE2EF35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714" y="3602038"/>
            <a:ext cx="1023257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Avenir LT Std 55 Roman" panose="020B0503020203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62BEC-9C03-9004-BCF7-8FD70989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B700-7602-CA3F-5E01-B21BE6F0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73843-1AEE-02B3-33B5-8C791EEB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379B5F-C9FE-AE8C-149B-4C6031C2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1314450"/>
            <a:ext cx="10233410" cy="2287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52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9412-50ED-669A-A093-3350CDE2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DB6F-72F6-8F42-2E52-79203611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580" y="1825625"/>
            <a:ext cx="10374220" cy="4036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CD692-FC7F-2105-59D6-7977AA33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7F82-B5C9-1669-D253-D276DF32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4043A-4587-A6C1-B8DC-FAFE6DDE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243" y="1"/>
            <a:ext cx="8751206" cy="6858000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0C544-3913-CCAD-CB55-8D4F1AD9FB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 t="29375" b="29375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97DF3-37E3-6539-A638-9BB85BC60554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>
          <a:xfrm>
            <a:off x="471336" y="-33"/>
            <a:ext cx="463384" cy="46338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2971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pruce">
    <p:bg>
      <p:bgPr>
        <a:solidFill>
          <a:srgbClr val="007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243" y="1"/>
            <a:ext cx="8751206" cy="6858000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B81DD-3B2D-CBBF-37D9-2B6B15556945}"/>
              </a:ext>
            </a:extLst>
          </p:cNvPr>
          <p:cNvPicPr/>
          <p:nvPr userDrawn="1"/>
        </p:nvPicPr>
        <p:blipFill>
          <a:blip r:embed="rId2"/>
          <a:srcRect t="29375" b="29375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42C1F-5034-83CC-68F6-4C7B82E2D4FB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471336" y="-33"/>
            <a:ext cx="463384" cy="46338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95423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243" y="1"/>
            <a:ext cx="8751206" cy="6858000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3473E-1B55-EDF7-FF85-F1A114A57E74}"/>
              </a:ext>
            </a:extLst>
          </p:cNvPr>
          <p:cNvPicPr/>
          <p:nvPr userDrawn="1"/>
        </p:nvPicPr>
        <p:blipFill>
          <a:blip r:embed="rId2"/>
          <a:srcRect t="29375" b="29375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AA79D-0655-7C38-C6E9-6D6FFCC4D09A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471336" y="-33"/>
            <a:ext cx="463384" cy="46338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5785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243" y="1"/>
            <a:ext cx="8751206" cy="6858000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B81DD-3B2D-CBBF-37D9-2B6B15556945}"/>
              </a:ext>
            </a:extLst>
          </p:cNvPr>
          <p:cNvPicPr/>
          <p:nvPr userDrawn="1"/>
        </p:nvPicPr>
        <p:blipFill>
          <a:blip r:embed="rId2"/>
          <a:srcRect t="29375" b="29375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42C1F-5034-83CC-68F6-4C7B82E2D4FB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471336" y="-33"/>
            <a:ext cx="463384" cy="46338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67068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86" y="1709738"/>
            <a:ext cx="10384063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527E-EBC6-5B3C-01FE-F5950B02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386" y="4589464"/>
            <a:ext cx="10384063" cy="12241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B5A1-CC1B-981D-281F-41E52672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D69CD-B2BA-38CF-46F5-DA7833DF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6FEE8-69CC-A399-72EB-309074C6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6A82-B0E6-BC40-2DD6-423A395E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136525"/>
            <a:ext cx="10374086" cy="1325563"/>
          </a:xfrm>
        </p:spPr>
        <p:txBody>
          <a:bodyPr/>
          <a:lstStyle>
            <a:lvl1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31E0-C1DB-0F79-5AC0-DAE3BFD5C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714" y="1598613"/>
            <a:ext cx="5181600" cy="4205421"/>
          </a:xfrm>
        </p:spPr>
        <p:txBody>
          <a:bodyPr/>
          <a:lstStyle>
            <a:lvl1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1pPr>
            <a:lvl2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2pPr>
            <a:lvl3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3pPr>
            <a:lvl4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4pPr>
            <a:lvl5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302B-87BF-A8A2-FD9E-5AA69F234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714" y="1598613"/>
            <a:ext cx="5181600" cy="4205421"/>
          </a:xfrm>
        </p:spPr>
        <p:txBody>
          <a:bodyPr/>
          <a:lstStyle>
            <a:lvl1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1pPr>
            <a:lvl2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2pPr>
            <a:lvl3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3pPr>
            <a:lvl4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4pPr>
            <a:lvl5pPr>
              <a:defRPr>
                <a:latin typeface="Avenir LT Std 55 Roman" panose="020B0503020203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00032-CA81-D28C-C3CA-3AFF6C95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E05D8-00C1-7ACA-C17D-D10014E7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43902-8B4F-8158-6CC0-09A6C3B5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5443A4-C538-4EC3-9F19-0C3435C2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80" y="120650"/>
            <a:ext cx="102335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3D9D-D02D-2840-0992-29A3886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386" y="1825625"/>
            <a:ext cx="10390414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FF0AA-BE6C-99BE-3A53-43A769C49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19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enir LT Std 55 Roman" panose="020B0503020203020204" pitchFamily="34" charset="77"/>
              </a:defRPr>
            </a:lvl1pPr>
          </a:lstStyle>
          <a:p>
            <a:fld id="{74D7D72A-4C5D-534B-A161-28D3A63D0943}" type="datetimeFigureOut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07EE-3267-2A5F-E896-9414BBCDE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9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LT Std 55 Roman" panose="020B0503020203020204" pitchFamily="34" charset="77"/>
              </a:defRPr>
            </a:lvl1pPr>
          </a:lstStyle>
          <a:p>
            <a:fld id="{CA2B3AA8-D147-014C-978A-07D6E66586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8069F-F9A8-906A-1741-3399B1DD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9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LT Std 55 Roman" panose="020B05030202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F51A89EB-6F97-AA5E-6928-8D076997C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0"/>
          <a:srcRect t="30000" b="28750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1" r:id="rId4"/>
    <p:sldLayoutId id="2147483664" r:id="rId5"/>
    <p:sldLayoutId id="2147483663" r:id="rId6"/>
    <p:sldLayoutId id="2147483662" r:id="rId7"/>
    <p:sldLayoutId id="214748366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65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venir LT Std 55 Roman" panose="020B0503020203020204" pitchFamily="34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E5F4-8ECA-3E92-E115-1BBAE7F0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DD698-1AE0-CB29-4DB0-1BEF8505B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Day, Mon. 2023 — 12:00 p.m.</a:t>
            </a:r>
          </a:p>
        </p:txBody>
      </p:sp>
    </p:spTree>
    <p:extLst>
      <p:ext uri="{BB962C8B-B14F-4D97-AF65-F5344CB8AC3E}">
        <p14:creationId xmlns:p14="http://schemas.microsoft.com/office/powerpoint/2010/main" val="75665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8E5B-3AB0-CF9D-AFF5-19C342D6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spc="-800" dirty="0"/>
              <a:t>Y</a:t>
            </a:r>
            <a:r>
              <a:rPr lang="en-US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22994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0B07E4-05E4-DA8C-D6B2-116A0E269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by: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br>
              <a:rPr lang="en-US" dirty="0"/>
            </a:br>
            <a:r>
              <a:rPr lang="en-US" b="0" dirty="0"/>
              <a:t>Department Name</a:t>
            </a:r>
            <a:br>
              <a:rPr lang="en-US" b="0" dirty="0"/>
            </a:br>
            <a:r>
              <a:rPr lang="en-US" b="0" dirty="0"/>
              <a:t>Wartburg College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5FCD8-46C8-DFAF-A792-04530D04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Long Form</a:t>
            </a:r>
          </a:p>
        </p:txBody>
      </p:sp>
    </p:spTree>
    <p:extLst>
      <p:ext uri="{BB962C8B-B14F-4D97-AF65-F5344CB8AC3E}">
        <p14:creationId xmlns:p14="http://schemas.microsoft.com/office/powerpoint/2010/main" val="208109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7AA4-CB0A-7CEB-1C29-BDFC3EB3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47C3-EF5A-DB75-2BB4-A7F5215C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text here.</a:t>
            </a:r>
          </a:p>
          <a:p>
            <a:r>
              <a:rPr lang="en-US" dirty="0"/>
              <a:t>Enter text here.</a:t>
            </a:r>
          </a:p>
          <a:p>
            <a:r>
              <a:rPr lang="en-US" dirty="0"/>
              <a:t>Enter text here.</a:t>
            </a:r>
          </a:p>
          <a:p>
            <a:r>
              <a:rPr lang="en-US" dirty="0"/>
              <a:t>Enter text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6CDD-9263-5FD1-BF15-601BC4D8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59991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F84C-3562-D504-3C8F-2676CB83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E063-7EBE-5B32-1E2A-C6D9095E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5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F93C-AC2A-3E7E-A9F8-CC1608F4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95012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7BAF-B5A8-B97C-B028-8D917B59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0DDFF-1684-20FF-2B47-6208D045C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6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E1BD-E468-7A30-D972-FAFA1825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90332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F76A-D3A2-2E2E-2A05-84B15F4E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F406-E480-22A9-2832-8F49E7FA2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5A1D6-675F-0088-EC12-34FDEF5D6C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0244"/>
      </p:ext>
    </p:extLst>
  </p:cSld>
  <p:clrMapOvr>
    <a:masterClrMapping/>
  </p:clrMapOvr>
</p:sld>
</file>

<file path=ppt/theme/theme1.xml><?xml version="1.0" encoding="utf-8"?>
<a:theme xmlns:a="http://schemas.openxmlformats.org/drawingml/2006/main" name="Experience More">
  <a:themeElements>
    <a:clrScheme name="WBC2023 Colors">
      <a:dk1>
        <a:srgbClr val="000000"/>
      </a:dk1>
      <a:lt1>
        <a:srgbClr val="FFFFFF"/>
      </a:lt1>
      <a:dk2>
        <a:srgbClr val="1D3843"/>
      </a:dk2>
      <a:lt2>
        <a:srgbClr val="007B81"/>
      </a:lt2>
      <a:accent1>
        <a:srgbClr val="00A7A8"/>
      </a:accent1>
      <a:accent2>
        <a:srgbClr val="F37020"/>
      </a:accent2>
      <a:accent3>
        <a:srgbClr val="A5A5A5"/>
      </a:accent3>
      <a:accent4>
        <a:srgbClr val="FFC800"/>
      </a:accent4>
      <a:accent5>
        <a:srgbClr val="007B81"/>
      </a:accent5>
      <a:accent6>
        <a:srgbClr val="00A7A8"/>
      </a:accent6>
      <a:hlink>
        <a:srgbClr val="F37020"/>
      </a:hlink>
      <a:folHlink>
        <a:srgbClr val="007B81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</TotalTime>
  <Words>57</Words>
  <Application>Microsoft Macintosh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LT Std 55 Roman</vt:lpstr>
      <vt:lpstr>Calibri</vt:lpstr>
      <vt:lpstr>Experience More</vt:lpstr>
      <vt:lpstr>Presentation Title</vt:lpstr>
      <vt:lpstr>Presentation Title Long Form</vt:lpstr>
      <vt:lpstr>Slide Headline</vt:lpstr>
      <vt:lpstr>Divider Slide</vt:lpstr>
      <vt:lpstr>PowerPoint Presentation</vt:lpstr>
      <vt:lpstr>Divider Slide</vt:lpstr>
      <vt:lpstr>PowerPoint Presentation</vt:lpstr>
      <vt:lpstr>Divider Slide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Knudson</dc:creator>
  <cp:lastModifiedBy>Mike Tyer</cp:lastModifiedBy>
  <cp:revision>33</cp:revision>
  <dcterms:created xsi:type="dcterms:W3CDTF">2023-08-22T20:16:51Z</dcterms:created>
  <dcterms:modified xsi:type="dcterms:W3CDTF">2023-12-11T19:38:21Z</dcterms:modified>
</cp:coreProperties>
</file>